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  <p:sldMasterId id="2147483804" r:id="rId2"/>
  </p:sldMasterIdLst>
  <p:notesMasterIdLst>
    <p:notesMasterId r:id="rId8"/>
  </p:notesMasterIdLst>
  <p:handoutMasterIdLst>
    <p:handoutMasterId r:id="rId9"/>
  </p:handoutMasterIdLst>
  <p:sldIdLst>
    <p:sldId id="330" r:id="rId3"/>
    <p:sldId id="261" r:id="rId4"/>
    <p:sldId id="266" r:id="rId5"/>
    <p:sldId id="265" r:id="rId6"/>
    <p:sldId id="264" r:id="rId7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700EA-6160-4705-86DD-D17B7BC666C5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D49DF-7109-4FE6-B34C-C4217CF64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6416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E1D5D80A-6F1B-4128-BDEC-440C6A677F58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D448791A-FBA7-44C1-8946-32C60BAFD8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7368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7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7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4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EF78D052-A0E2-4FC9-818C-AA1FC7D80E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11" t="17112" r="11119"/>
          <a:stretch/>
        </p:blipFill>
        <p:spPr>
          <a:xfrm>
            <a:off x="5194299" y="1"/>
            <a:ext cx="6997701" cy="27069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A918FB9-701C-4373-A71F-54694AA4E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307" y="2261237"/>
            <a:ext cx="9144000" cy="1838326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F5EF8406-7CC7-46E8-88CC-36859BD3F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6307" y="1596823"/>
            <a:ext cx="9144000" cy="6604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A1A91056-9E65-4F76-9CA4-1851F58AF1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0197" y="6564564"/>
            <a:ext cx="7004883" cy="262336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Copyright© 2017 Nagasaki University, All Rights Reserved. </a:t>
            </a:r>
            <a:endParaRPr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B3771163-7344-4C1D-A028-1C2A58C149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1B2D49-7B27-4576-B544-DF19833567D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480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B2D49-7B27-4576-B544-DF19833567D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DCB25BD-4CEF-4821-8D48-869DEB01771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10197" y="6564564"/>
            <a:ext cx="7004883" cy="262336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Copyright© 2017 Nagasaki University, All Rights Reserved. </a:t>
            </a:r>
            <a:endParaRPr kumimoji="1" lang="ja-JP" alt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2851F5-7DDF-4FF6-B716-4806F2994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99" y="1063350"/>
            <a:ext cx="11297173" cy="55323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altLang="ja-JP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DA43305-A789-43F4-B743-998B3493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grpSp>
        <p:nvGrpSpPr>
          <p:cNvPr id="12" name="グループ化 6">
            <a:extLst>
              <a:ext uri="{FF2B5EF4-FFF2-40B4-BE49-F238E27FC236}">
                <a16:creationId xmlns:a16="http://schemas.microsoft.com/office/drawing/2014/main" id="{D8CEB43C-9578-4A8F-9F9A-7283CEC4F53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921154" y="232521"/>
            <a:ext cx="1962565" cy="533107"/>
            <a:chOff x="6453298" y="5949280"/>
            <a:chExt cx="2412914" cy="891022"/>
          </a:xfrm>
        </p:grpSpPr>
        <p:pic>
          <p:nvPicPr>
            <p:cNvPr id="13" name="図 1">
              <a:extLst>
                <a:ext uri="{FF2B5EF4-FFF2-40B4-BE49-F238E27FC236}">
                  <a16:creationId xmlns:a16="http://schemas.microsoft.com/office/drawing/2014/main" id="{CAC28C10-28CB-4DE2-A94C-3F1E36204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80312" y="5949280"/>
              <a:ext cx="148590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図 2">
              <a:extLst>
                <a:ext uri="{FF2B5EF4-FFF2-40B4-BE49-F238E27FC236}">
                  <a16:creationId xmlns:a16="http://schemas.microsoft.com/office/drawing/2014/main" id="{861BA479-AB47-4B1F-89EF-C785BD3F0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53298" y="5950132"/>
              <a:ext cx="919842" cy="890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3D3149F-AF63-4C3A-B094-F32D009FB30F}"/>
              </a:ext>
            </a:extLst>
          </p:cNvPr>
          <p:cNvCxnSpPr/>
          <p:nvPr userDrawn="1"/>
        </p:nvCxnSpPr>
        <p:spPr>
          <a:xfrm>
            <a:off x="0" y="907743"/>
            <a:ext cx="12192000" cy="0"/>
          </a:xfrm>
          <a:prstGeom prst="line">
            <a:avLst/>
          </a:prstGeom>
          <a:ln>
            <a:solidFill>
              <a:srgbClr val="0B44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33DDAF87-931A-462F-B346-EA1520EA04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650" y="232432"/>
            <a:ext cx="2864388" cy="6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9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1B2D49-7B27-4576-B544-DF19833567D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ED56E92-E65F-49C5-A061-585AEC43C1D1}"/>
              </a:ext>
            </a:extLst>
          </p:cNvPr>
          <p:cNvCxnSpPr/>
          <p:nvPr userDrawn="1"/>
        </p:nvCxnSpPr>
        <p:spPr>
          <a:xfrm>
            <a:off x="0" y="907743"/>
            <a:ext cx="12192000" cy="0"/>
          </a:xfrm>
          <a:prstGeom prst="line">
            <a:avLst/>
          </a:prstGeom>
          <a:ln>
            <a:solidFill>
              <a:srgbClr val="0B44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7C0A2DB-3EF2-4EF8-9CF6-7827699E7E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10197" y="6564564"/>
            <a:ext cx="7004883" cy="262336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Copyright© 2017 Nagasaki University, All Rights Reserved. </a:t>
            </a:r>
            <a:endParaRPr lang="ja-JP" altLang="en-US" dirty="0"/>
          </a:p>
        </p:txBody>
      </p:sp>
      <p:grpSp>
        <p:nvGrpSpPr>
          <p:cNvPr id="9" name="グループ化 6">
            <a:extLst>
              <a:ext uri="{FF2B5EF4-FFF2-40B4-BE49-F238E27FC236}">
                <a16:creationId xmlns:a16="http://schemas.microsoft.com/office/drawing/2014/main" id="{096220F5-2D03-45C0-BCB7-DD5811095F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259722" y="251431"/>
            <a:ext cx="1962565" cy="533107"/>
            <a:chOff x="6453298" y="5949280"/>
            <a:chExt cx="2412914" cy="891022"/>
          </a:xfrm>
        </p:grpSpPr>
        <p:pic>
          <p:nvPicPr>
            <p:cNvPr id="10" name="図 1">
              <a:extLst>
                <a:ext uri="{FF2B5EF4-FFF2-40B4-BE49-F238E27FC236}">
                  <a16:creationId xmlns:a16="http://schemas.microsoft.com/office/drawing/2014/main" id="{FF74805A-20E7-4B12-B471-6F857D89B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80312" y="5949280"/>
              <a:ext cx="148590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図 2">
              <a:extLst>
                <a:ext uri="{FF2B5EF4-FFF2-40B4-BE49-F238E27FC236}">
                  <a16:creationId xmlns:a16="http://schemas.microsoft.com/office/drawing/2014/main" id="{D52C6E4F-00C9-4D45-A973-3E8349D99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53298" y="5950132"/>
              <a:ext cx="919842" cy="890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33DDAF87-931A-462F-B346-EA1520EA04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582" y="210159"/>
            <a:ext cx="2864388" cy="6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5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3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3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9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5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743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8599" y="123826"/>
            <a:ext cx="9871149" cy="720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5079" y="6595663"/>
            <a:ext cx="490327" cy="20323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B1B2D49-7B27-4576-B544-DF19833567D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21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b="1" kern="1200">
          <a:solidFill>
            <a:srgbClr val="0B449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"/>
        </a:spcBef>
        <a:buFont typeface="Arial" panose="020B0604020202020204" pitchFamily="34" charset="0"/>
        <a:buNone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1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1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1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1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544017" y="1874871"/>
            <a:ext cx="3423518" cy="456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長大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ID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とパスワードを入力し、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ログイン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rgbClr val="FF0000"/>
              </a:solidFill>
            </a:endParaRPr>
          </a:p>
          <a:p>
            <a:pPr marL="0" indent="0">
              <a:lnSpc>
                <a:spcPts val="1300"/>
              </a:lnSpc>
              <a:buNone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ID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bb(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学生番号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桁）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 marL="0" indent="0">
              <a:lnSpc>
                <a:spcPts val="1300"/>
              </a:lnSpc>
              <a:buNone/>
            </a:pPr>
            <a:r>
              <a:rPr lang="ja-JP" altLang="en-US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例：</a:t>
            </a:r>
            <a:r>
              <a:rPr lang="en-US" altLang="ja-JP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bb55a22000</a:t>
            </a:r>
          </a:p>
          <a:p>
            <a:pPr marL="0" indent="0">
              <a:lnSpc>
                <a:spcPts val="1300"/>
              </a:lnSpc>
              <a:buNone/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250950" indent="-1250950">
              <a:lnSpc>
                <a:spcPts val="1500"/>
              </a:lnSpc>
              <a:buNone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パスワード ：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日以降に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250950" indent="-1250950">
              <a:lnSpc>
                <a:spcPts val="1500"/>
              </a:lnSpc>
              <a:buNone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個別に通知予定。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02165" y="1992151"/>
            <a:ext cx="6623573" cy="4332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4465" y="2087436"/>
            <a:ext cx="8669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長崎大学ＨＰ　→　学修ポータル　→　統合認証システム（</a:t>
            </a:r>
            <a:r>
              <a:rPr kumimoji="1" lang="en-US" altLang="ja-JP" sz="16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NU-Web</a:t>
            </a:r>
            <a:r>
              <a:rPr kumimoji="1" lang="ja-JP" altLang="en-US" sz="16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システムへの入り口）</a:t>
            </a:r>
            <a:endParaRPr kumimoji="1" lang="en-US" altLang="ja-JP" sz="16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タイトル 1"/>
          <p:cNvSpPr txBox="1">
            <a:spLocks/>
          </p:cNvSpPr>
          <p:nvPr/>
        </p:nvSpPr>
        <p:spPr>
          <a:xfrm>
            <a:off x="557340" y="710265"/>
            <a:ext cx="11029616" cy="9705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履修登録方法について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C49F276-11D0-44D4-9716-FE46FB0D1606}"/>
              </a:ext>
            </a:extLst>
          </p:cNvPr>
          <p:cNvGrpSpPr/>
          <p:nvPr/>
        </p:nvGrpSpPr>
        <p:grpSpPr>
          <a:xfrm>
            <a:off x="407299" y="2679795"/>
            <a:ext cx="3835027" cy="3702818"/>
            <a:chOff x="4253896" y="2579561"/>
            <a:chExt cx="3835027" cy="3702818"/>
          </a:xfrm>
        </p:grpSpPr>
        <p:sp>
          <p:nvSpPr>
            <p:cNvPr id="18" name="円/楕円 17"/>
            <p:cNvSpPr/>
            <p:nvPr/>
          </p:nvSpPr>
          <p:spPr>
            <a:xfrm>
              <a:off x="5436786" y="5809957"/>
              <a:ext cx="1671991" cy="33792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7F2E7954-5E7F-425D-887D-8C792B92B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3896" y="2579561"/>
              <a:ext cx="3835027" cy="3702818"/>
            </a:xfrm>
            <a:prstGeom prst="rect">
              <a:avLst/>
            </a:prstGeom>
          </p:spPr>
        </p:pic>
        <p:sp>
          <p:nvSpPr>
            <p:cNvPr id="14" name="円/楕円 13"/>
            <p:cNvSpPr/>
            <p:nvPr/>
          </p:nvSpPr>
          <p:spPr>
            <a:xfrm>
              <a:off x="6877999" y="2662601"/>
              <a:ext cx="461556" cy="26264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3">
              <a:extLst>
                <a:ext uri="{FF2B5EF4-FFF2-40B4-BE49-F238E27FC236}">
                  <a16:creationId xmlns:a16="http://schemas.microsoft.com/office/drawing/2014/main" id="{284FF194-DE63-4CB3-9ACA-41AD5E29BCB5}"/>
                </a:ext>
              </a:extLst>
            </p:cNvPr>
            <p:cNvSpPr/>
            <p:nvPr/>
          </p:nvSpPr>
          <p:spPr>
            <a:xfrm>
              <a:off x="6611242" y="5757085"/>
              <a:ext cx="461556" cy="26264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B249E25-D03C-4FE0-AD59-83A1EC874D14}"/>
              </a:ext>
            </a:extLst>
          </p:cNvPr>
          <p:cNvGrpSpPr/>
          <p:nvPr/>
        </p:nvGrpSpPr>
        <p:grpSpPr>
          <a:xfrm>
            <a:off x="4899741" y="5051007"/>
            <a:ext cx="3357018" cy="1527310"/>
            <a:chOff x="8384813" y="5111392"/>
            <a:chExt cx="3357018" cy="1527310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3"/>
            <a:srcRect t="10065" r="52447" b="38439"/>
            <a:stretch/>
          </p:blipFill>
          <p:spPr>
            <a:xfrm>
              <a:off x="8384813" y="5111392"/>
              <a:ext cx="3357018" cy="1527310"/>
            </a:xfrm>
            <a:prstGeom prst="rect">
              <a:avLst/>
            </a:prstGeom>
          </p:spPr>
        </p:pic>
        <p:sp>
          <p:nvSpPr>
            <p:cNvPr id="15" name="円/楕円 14"/>
            <p:cNvSpPr/>
            <p:nvPr/>
          </p:nvSpPr>
          <p:spPr>
            <a:xfrm>
              <a:off x="8407047" y="6178350"/>
              <a:ext cx="2183616" cy="4467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3135844-F176-438E-9B43-1C4375C33E6E}"/>
              </a:ext>
            </a:extLst>
          </p:cNvPr>
          <p:cNvGrpSpPr/>
          <p:nvPr/>
        </p:nvGrpSpPr>
        <p:grpSpPr>
          <a:xfrm>
            <a:off x="4807127" y="2524392"/>
            <a:ext cx="3593633" cy="2327931"/>
            <a:chOff x="8292199" y="2500553"/>
            <a:chExt cx="3593633" cy="2327931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2DC216B-BC7A-4145-BD63-294347B82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0256"/>
            <a:stretch/>
          </p:blipFill>
          <p:spPr>
            <a:xfrm>
              <a:off x="8292199" y="2500553"/>
              <a:ext cx="3593633" cy="2327931"/>
            </a:xfrm>
            <a:prstGeom prst="rect">
              <a:avLst/>
            </a:prstGeom>
          </p:spPr>
        </p:pic>
        <p:sp>
          <p:nvSpPr>
            <p:cNvPr id="13" name="円/楕円 12"/>
            <p:cNvSpPr/>
            <p:nvPr/>
          </p:nvSpPr>
          <p:spPr>
            <a:xfrm>
              <a:off x="8299023" y="3970113"/>
              <a:ext cx="1356768" cy="26264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矢印: 右 19">
            <a:extLst>
              <a:ext uri="{FF2B5EF4-FFF2-40B4-BE49-F238E27FC236}">
                <a16:creationId xmlns:a16="http://schemas.microsoft.com/office/drawing/2014/main" id="{0EED6B16-D3FA-4E14-ACCF-92CAD5F68CD3}"/>
              </a:ext>
            </a:extLst>
          </p:cNvPr>
          <p:cNvSpPr/>
          <p:nvPr/>
        </p:nvSpPr>
        <p:spPr>
          <a:xfrm>
            <a:off x="4335276" y="3535559"/>
            <a:ext cx="447407" cy="305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A3691F4E-0237-4811-B0BD-DA088B03AEFE}"/>
              </a:ext>
            </a:extLst>
          </p:cNvPr>
          <p:cNvSpPr/>
          <p:nvPr/>
        </p:nvSpPr>
        <p:spPr>
          <a:xfrm rot="5400000">
            <a:off x="6361415" y="4879765"/>
            <a:ext cx="516353" cy="305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59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7340" y="710265"/>
            <a:ext cx="11029616" cy="970568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履修登録手順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9449" y="2438490"/>
            <a:ext cx="5741190" cy="31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（１）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NU-Web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にログインし、履修→履修登録・登録状況照会を選択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31631" y="2214241"/>
            <a:ext cx="5245212" cy="761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（２）「検索条件を入力」をクリック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62" y="2958054"/>
            <a:ext cx="5395595" cy="67564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図 13" descr="C:\Users\nagasaki univ\Pictures\152203102331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31" y="3159908"/>
            <a:ext cx="5245212" cy="310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円/楕円 14"/>
          <p:cNvSpPr/>
          <p:nvPr/>
        </p:nvSpPr>
        <p:spPr>
          <a:xfrm>
            <a:off x="10997838" y="3641514"/>
            <a:ext cx="679005" cy="222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34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3242" y="800824"/>
            <a:ext cx="11029616" cy="925118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履修登録手順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926001" y="1994064"/>
            <a:ext cx="4812002" cy="4362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（３）検索項目を入力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Input item</a:t>
            </a: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①開講年度：現在の年度を入力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②開講所属：修士課程を選択 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医歯薬学総合研究科では検索できません！</a:t>
            </a:r>
            <a:endParaRPr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③学期：指示なし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④開講：指示なし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⑤教員名：教員名を入力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⑥授業科目名：受講したい授業科目名を入力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⑦検索開始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Enter Search 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t="4638" r="67000" b="24638"/>
          <a:stretch/>
        </p:blipFill>
        <p:spPr>
          <a:xfrm>
            <a:off x="6332590" y="1977310"/>
            <a:ext cx="3619010" cy="4362839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7113228" y="2296088"/>
            <a:ext cx="541927" cy="222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7125032" y="2486410"/>
            <a:ext cx="541927" cy="222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7142139" y="2805188"/>
            <a:ext cx="541927" cy="222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7142139" y="2995510"/>
            <a:ext cx="541927" cy="222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7113228" y="3328938"/>
            <a:ext cx="1472231" cy="222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7113228" y="3519260"/>
            <a:ext cx="2307117" cy="222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6319097" y="6118068"/>
            <a:ext cx="541927" cy="222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88905" y="2255779"/>
            <a:ext cx="319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①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792316" y="2458888"/>
            <a:ext cx="319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②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792316" y="2755413"/>
            <a:ext cx="319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③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794005" y="2951418"/>
            <a:ext cx="319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④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94004" y="3303753"/>
            <a:ext cx="319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⑤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787258" y="3495127"/>
            <a:ext cx="319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⑥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017185" y="6077382"/>
            <a:ext cx="319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⑦</a:t>
            </a:r>
          </a:p>
        </p:txBody>
      </p:sp>
    </p:spTree>
    <p:extLst>
      <p:ext uri="{BB962C8B-B14F-4D97-AF65-F5344CB8AC3E}">
        <p14:creationId xmlns:p14="http://schemas.microsoft.com/office/powerpoint/2010/main" val="354416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968576" y="2293359"/>
            <a:ext cx="3784821" cy="761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（４）履修する科目を選択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968576" y="4256123"/>
            <a:ext cx="3807437" cy="874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（５）登録をクリック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074" name="Picture 2" descr="152203233267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0"/>
          <a:stretch/>
        </p:blipFill>
        <p:spPr bwMode="auto">
          <a:xfrm>
            <a:off x="5902169" y="2293359"/>
            <a:ext cx="3546282" cy="177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32609" t="24000" r="41956" b="50841"/>
          <a:stretch/>
        </p:blipFill>
        <p:spPr>
          <a:xfrm>
            <a:off x="5933579" y="4256123"/>
            <a:ext cx="3897182" cy="2168432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>
          <a:xfrm>
            <a:off x="7565402" y="2833650"/>
            <a:ext cx="1511987" cy="2213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902169" y="6087058"/>
            <a:ext cx="869341" cy="2213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CF8239D6-E4FC-41C7-AC2B-15E26BED97D1}"/>
              </a:ext>
            </a:extLst>
          </p:cNvPr>
          <p:cNvSpPr txBox="1">
            <a:spLocks/>
          </p:cNvSpPr>
          <p:nvPr/>
        </p:nvSpPr>
        <p:spPr>
          <a:xfrm>
            <a:off x="573242" y="800824"/>
            <a:ext cx="11029616" cy="9251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履修</a:t>
            </a:r>
            <a:r>
              <a:rPr lang="ja-JP" altLang="en-US" sz="2400">
                <a:latin typeface="メイリオ" panose="020B0604030504040204" pitchFamily="50" charset="-128"/>
                <a:ea typeface="メイリオ" panose="020B0604030504040204" pitchFamily="50" charset="-128"/>
              </a:rPr>
              <a:t>登録手順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40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3242" y="737610"/>
            <a:ext cx="11029616" cy="988332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履修登録削除手順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88632" y="2035082"/>
            <a:ext cx="5007368" cy="44527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登録を削除したい場合 </a:t>
            </a:r>
            <a:r>
              <a:rPr lang="en-US" altLang="ja-JP" dirty="0"/>
              <a:t>/ Delete class registration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85266" y="4430513"/>
            <a:ext cx="5706734" cy="637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（２）削除をクリック</a:t>
            </a:r>
          </a:p>
        </p:txBody>
      </p:sp>
      <p:pic>
        <p:nvPicPr>
          <p:cNvPr id="4098" name="Picture 2" descr="1522032569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32" y="2446353"/>
            <a:ext cx="4320746" cy="362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088632" y="6040712"/>
            <a:ext cx="5007368" cy="445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（１）時間割コードをクリック</a:t>
            </a:r>
          </a:p>
        </p:txBody>
      </p:sp>
      <p:sp>
        <p:nvSpPr>
          <p:cNvPr id="9" name="円/楕円 8"/>
          <p:cNvSpPr/>
          <p:nvPr/>
        </p:nvSpPr>
        <p:spPr>
          <a:xfrm>
            <a:off x="1489545" y="5489409"/>
            <a:ext cx="869341" cy="2213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32674" t="24000" r="46326" b="45855"/>
          <a:stretch/>
        </p:blipFill>
        <p:spPr>
          <a:xfrm>
            <a:off x="6485266" y="2342112"/>
            <a:ext cx="2560320" cy="2067339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6393827" y="4122290"/>
            <a:ext cx="869341" cy="2213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5745330" y="5239571"/>
            <a:ext cx="5644679" cy="1246414"/>
          </a:xfrm>
          <a:prstGeom prst="rect">
            <a:avLst/>
          </a:prstGeom>
          <a:ln w="63500" cmpd="thickThin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kumimoji="1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履修登録期間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外</a:t>
            </a:r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の履修変更は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NU-Web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行うことができません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ので、</a:t>
            </a:r>
            <a:r>
              <a:rPr lang="ja-JP" altLang="en-US" sz="1600" u="dbl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</a:t>
            </a:r>
            <a:r>
              <a:rPr lang="ja-JP" altLang="ja-JP" sz="1600" u="dbl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場合は大学院担当へ</a:t>
            </a:r>
            <a:r>
              <a:rPr lang="ja-JP" altLang="en-US" sz="1600" u="dbl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ご相談</a:t>
            </a:r>
            <a:r>
              <a:rPr lang="ja-JP" altLang="ja-JP" sz="1600" u="dbl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ください。</a:t>
            </a: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837006860"/>
      </p:ext>
    </p:extLst>
  </p:cSld>
  <p:clrMapOvr>
    <a:masterClrMapping/>
  </p:clrMapOvr>
</p:sld>
</file>

<file path=ppt/theme/theme1.xml><?xml version="1.0" encoding="utf-8"?>
<a:theme xmlns:a="http://schemas.openxmlformats.org/drawingml/2006/main" name="配当">
  <a:themeElements>
    <a:clrScheme name="配当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配当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配当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テーマ">
  <a:themeElements>
    <a:clrScheme name="nagasa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B4497"/>
      </a:accent1>
      <a:accent2>
        <a:srgbClr val="AE3069"/>
      </a:accent2>
      <a:accent3>
        <a:srgbClr val="FFC000"/>
      </a:accent3>
      <a:accent4>
        <a:srgbClr val="35ADAA"/>
      </a:accent4>
      <a:accent5>
        <a:srgbClr val="E3864D"/>
      </a:accent5>
      <a:accent6>
        <a:srgbClr val="5495DC"/>
      </a:accent6>
      <a:hlink>
        <a:srgbClr val="00B0F0"/>
      </a:hlink>
      <a:folHlink>
        <a:srgbClr val="3EBBF0"/>
      </a:folHlink>
    </a:clrScheme>
    <a:fontScheme name="nagasak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3772</TotalTime>
  <Words>241</Words>
  <Application>Microsoft Office PowerPoint</Application>
  <PresentationFormat>ワイド画面</PresentationFormat>
  <Paragraphs>38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</vt:i4>
      </vt:variant>
    </vt:vector>
  </HeadingPairs>
  <TitlesOfParts>
    <vt:vector size="14" baseType="lpstr">
      <vt:lpstr>Meiryo UI</vt:lpstr>
      <vt:lpstr>メイリオ</vt:lpstr>
      <vt:lpstr>Arial</vt:lpstr>
      <vt:lpstr>Calibri</vt:lpstr>
      <vt:lpstr>Gill Sans MT</vt:lpstr>
      <vt:lpstr>Wingdings</vt:lpstr>
      <vt:lpstr>Wingdings 2</vt:lpstr>
      <vt:lpstr>配当</vt:lpstr>
      <vt:lpstr>Office テーマ</vt:lpstr>
      <vt:lpstr>PowerPoint プレゼンテーション</vt:lpstr>
      <vt:lpstr>履修登録手順</vt:lpstr>
      <vt:lpstr>履修登録手順</vt:lpstr>
      <vt:lpstr>PowerPoint プレゼンテーション</vt:lpstr>
      <vt:lpstr>履修登録削除手順</vt:lpstr>
    </vt:vector>
  </TitlesOfParts>
  <Company>　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2019年4月オリエンテーション</dc:title>
  <dc:creator>DAIGAKUIN-003</dc:creator>
  <cp:lastModifiedBy>世界展開力</cp:lastModifiedBy>
  <cp:revision>180</cp:revision>
  <cp:lastPrinted>2022-03-28T07:30:58Z</cp:lastPrinted>
  <dcterms:created xsi:type="dcterms:W3CDTF">2019-03-31T07:24:16Z</dcterms:created>
  <dcterms:modified xsi:type="dcterms:W3CDTF">2022-08-03T00:52:53Z</dcterms:modified>
</cp:coreProperties>
</file>